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3" d="100"/>
          <a:sy n="33" d="100"/>
        </p:scale>
        <p:origin x="-2352" y="-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71FDB-24FF-4C08-B438-A34ABED511D5}" type="datetimeFigureOut">
              <a:rPr lang="en-US" smtClean="0"/>
              <a:pPr/>
              <a:t>2/1/2023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7DCE7-2536-4450-8B90-5DEBA1D8FEE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7DCE7-2536-4450-8B90-5DEBA1D8FEEC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026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985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926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928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862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370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676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21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8282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2795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113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61C11-2F1D-44F8-9E57-6E9085943BF3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8D14F-B81D-4B97-9156-73020E822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251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backup 24 Jan 2022\DSC_77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 Black" pitchFamily="34" charset="0"/>
              </a:rPr>
              <a:t>PARENTS COUNSELING SESSION</a:t>
            </a:r>
            <a:endParaRPr lang="en-US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24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backup 24 Jan 2022\DSC_7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000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965448"/>
            <a:ext cx="91440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 Black" pitchFamily="34" charset="0"/>
              </a:rPr>
              <a:t>PARENTS COUNSELING </a:t>
            </a:r>
            <a:r>
              <a:rPr lang="en-US" sz="3200" b="1" dirty="0" smtClean="0">
                <a:solidFill>
                  <a:srgbClr val="FF0000"/>
                </a:solidFill>
                <a:latin typeface="Arial Black" pitchFamily="34" charset="0"/>
              </a:rPr>
              <a:t>SESSION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( By Mrs. </a:t>
            </a:r>
            <a:r>
              <a:rPr lang="en-US" sz="2400" b="1" dirty="0" err="1" smtClean="0">
                <a:solidFill>
                  <a:srgbClr val="FF0000"/>
                </a:solidFill>
                <a:latin typeface="Arial Black" pitchFamily="34" charset="0"/>
              </a:rPr>
              <a:t>Geeta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 Sharma, The Principal of APS </a:t>
            </a:r>
            <a:r>
              <a:rPr lang="en-US" sz="2400" b="1" dirty="0" err="1" smtClean="0">
                <a:solidFill>
                  <a:srgbClr val="FF0000"/>
                </a:solidFill>
                <a:latin typeface="Arial Black" pitchFamily="34" charset="0"/>
              </a:rPr>
              <a:t>Akhnoor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1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backup 24 Jan 2022\DSC_7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-609600"/>
            <a:ext cx="9124950" cy="5753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143512"/>
            <a:ext cx="9144000" cy="193899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 Black" pitchFamily="34" charset="0"/>
              </a:rPr>
              <a:t>PARENTS COUNSELING </a:t>
            </a:r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SESSION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( By Mrs. </a:t>
            </a:r>
            <a:r>
              <a:rPr lang="en-US" sz="2400" b="1" dirty="0" err="1" smtClean="0">
                <a:solidFill>
                  <a:srgbClr val="FF0000"/>
                </a:solidFill>
                <a:latin typeface="Arial Black" pitchFamily="34" charset="0"/>
              </a:rPr>
              <a:t>Geeta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 Sharma, The Principal of APS </a:t>
            </a:r>
            <a:r>
              <a:rPr lang="en-US" sz="2400" b="1" dirty="0" err="1" smtClean="0">
                <a:solidFill>
                  <a:srgbClr val="FF0000"/>
                </a:solidFill>
                <a:latin typeface="Arial Black" pitchFamily="34" charset="0"/>
              </a:rPr>
              <a:t>Akhnoor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1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backup 24 Jan 2022\DSC_78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8600"/>
            <a:ext cx="9144000" cy="5943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715017"/>
            <a:ext cx="9144000" cy="150810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 Black" pitchFamily="34" charset="0"/>
              </a:rPr>
              <a:t>PARENTS COUNSELING </a:t>
            </a:r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SESSION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( By Ms. </a:t>
            </a:r>
            <a:r>
              <a:rPr lang="en-US" sz="2800" b="1" dirty="0" err="1" smtClean="0">
                <a:solidFill>
                  <a:srgbClr val="FF0000"/>
                </a:solidFill>
                <a:latin typeface="Arial Black" pitchFamily="34" charset="0"/>
              </a:rPr>
              <a:t>Neha</a:t>
            </a:r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 Black" pitchFamily="34" charset="0"/>
              </a:rPr>
              <a:t>Choudhary</a:t>
            </a:r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, Clinical </a:t>
            </a:r>
            <a:r>
              <a:rPr lang="en-US" sz="2800" b="1" dirty="0" err="1" smtClean="0">
                <a:solidFill>
                  <a:srgbClr val="FF0000"/>
                </a:solidFill>
                <a:latin typeface="Arial Black" pitchFamily="34" charset="0"/>
              </a:rPr>
              <a:t>Psycologist</a:t>
            </a:r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1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backup 24 Jan 2022\DSC_77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5924" cy="5881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857892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 Black" pitchFamily="34" charset="0"/>
              </a:rPr>
              <a:t>PARENTS COUNSELING </a:t>
            </a:r>
            <a:r>
              <a:rPr lang="en-US" sz="3200" b="1" dirty="0" smtClean="0">
                <a:solidFill>
                  <a:srgbClr val="FF0000"/>
                </a:solidFill>
                <a:latin typeface="Arial Black" pitchFamily="34" charset="0"/>
              </a:rPr>
              <a:t>SESSION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( By Mrs. </a:t>
            </a:r>
            <a:r>
              <a:rPr lang="en-US" sz="2000" b="1" dirty="0" err="1" smtClean="0">
                <a:solidFill>
                  <a:srgbClr val="FF0000"/>
                </a:solidFill>
                <a:latin typeface="Arial Black" pitchFamily="34" charset="0"/>
              </a:rPr>
              <a:t>Geeta</a:t>
            </a:r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 Sharma, The Principal of APS </a:t>
            </a:r>
            <a:r>
              <a:rPr lang="en-US" sz="2000" b="1" dirty="0" err="1" smtClean="0">
                <a:solidFill>
                  <a:srgbClr val="FF0000"/>
                </a:solidFill>
                <a:latin typeface="Arial Black" pitchFamily="34" charset="0"/>
              </a:rPr>
              <a:t>Akhnoor</a:t>
            </a:r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)</a:t>
            </a:r>
          </a:p>
          <a:p>
            <a:pPr algn="ctr"/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1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65</Words>
  <Application>Microsoft Office PowerPoint</Application>
  <PresentationFormat>On-screen Show (4:3)</PresentationFormat>
  <Paragraphs>10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Best Buy</cp:lastModifiedBy>
  <cp:revision>6</cp:revision>
  <dcterms:created xsi:type="dcterms:W3CDTF">2022-12-31T18:29:26Z</dcterms:created>
  <dcterms:modified xsi:type="dcterms:W3CDTF">2023-02-01T16:13:24Z</dcterms:modified>
</cp:coreProperties>
</file>