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FCFC-1A9A-4838-9E3E-A9EF522591D0}" type="datetimeFigureOut">
              <a:rPr lang="en-US" smtClean="0"/>
              <a:pPr/>
              <a:t>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246E4-1740-48FD-BF50-A6DAD3F5B7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7525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FCFC-1A9A-4838-9E3E-A9EF522591D0}" type="datetimeFigureOut">
              <a:rPr lang="en-US" smtClean="0"/>
              <a:pPr/>
              <a:t>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246E4-1740-48FD-BF50-A6DAD3F5B7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94914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FCFC-1A9A-4838-9E3E-A9EF522591D0}" type="datetimeFigureOut">
              <a:rPr lang="en-US" smtClean="0"/>
              <a:pPr/>
              <a:t>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246E4-1740-48FD-BF50-A6DAD3F5B7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87288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FCFC-1A9A-4838-9E3E-A9EF522591D0}" type="datetimeFigureOut">
              <a:rPr lang="en-US" smtClean="0"/>
              <a:pPr/>
              <a:t>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246E4-1740-48FD-BF50-A6DAD3F5B7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51085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FCFC-1A9A-4838-9E3E-A9EF522591D0}" type="datetimeFigureOut">
              <a:rPr lang="en-US" smtClean="0"/>
              <a:pPr/>
              <a:t>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246E4-1740-48FD-BF50-A6DAD3F5B7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11494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FCFC-1A9A-4838-9E3E-A9EF522591D0}" type="datetimeFigureOut">
              <a:rPr lang="en-US" smtClean="0"/>
              <a:pPr/>
              <a:t>2/1/2023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246E4-1740-48FD-BF50-A6DAD3F5B7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17246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FCFC-1A9A-4838-9E3E-A9EF522591D0}" type="datetimeFigureOut">
              <a:rPr lang="en-US" smtClean="0"/>
              <a:pPr/>
              <a:t>2/1/2023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246E4-1740-48FD-BF50-A6DAD3F5B7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42348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FCFC-1A9A-4838-9E3E-A9EF522591D0}" type="datetimeFigureOut">
              <a:rPr lang="en-US" smtClean="0"/>
              <a:pPr/>
              <a:t>2/1/2023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246E4-1740-48FD-BF50-A6DAD3F5B7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21070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FCFC-1A9A-4838-9E3E-A9EF522591D0}" type="datetimeFigureOut">
              <a:rPr lang="en-US" smtClean="0"/>
              <a:pPr/>
              <a:t>2/1/2023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246E4-1740-48FD-BF50-A6DAD3F5B7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27678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FCFC-1A9A-4838-9E3E-A9EF522591D0}" type="datetimeFigureOut">
              <a:rPr lang="en-US" smtClean="0"/>
              <a:pPr/>
              <a:t>2/1/2023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246E4-1740-48FD-BF50-A6DAD3F5B7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81822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FCFC-1A9A-4838-9E3E-A9EF522591D0}" type="datetimeFigureOut">
              <a:rPr lang="en-US" smtClean="0"/>
              <a:pPr/>
              <a:t>2/1/2023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246E4-1740-48FD-BF50-A6DAD3F5B7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19750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1AFCFC-1A9A-4838-9E3E-A9EF522591D0}" type="datetimeFigureOut">
              <a:rPr lang="en-US" smtClean="0"/>
              <a:pPr/>
              <a:t>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A246E4-1740-48FD-BF50-A6DAD3F5B7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90474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backup 24 Jan 2022\DSC_766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0720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5042118"/>
            <a:ext cx="9144000" cy="1815882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C000"/>
                </a:solidFill>
                <a:latin typeface="Algerian" pitchFamily="82" charset="0"/>
              </a:rPr>
              <a:t>CAREER  GUIDANCE  &amp; </a:t>
            </a:r>
            <a:r>
              <a:rPr lang="en-US" sz="2800" b="1" dirty="0" smtClean="0">
                <a:solidFill>
                  <a:srgbClr val="FFC000"/>
                </a:solidFill>
                <a:latin typeface="Algerian" pitchFamily="82" charset="0"/>
              </a:rPr>
              <a:t>COUNSELING  PROGRAMME  </a:t>
            </a:r>
          </a:p>
          <a:p>
            <a:pPr algn="ctr"/>
            <a:r>
              <a:rPr lang="en-US" sz="2800" b="1" dirty="0" smtClean="0">
                <a:solidFill>
                  <a:srgbClr val="FFC000"/>
                </a:solidFill>
                <a:latin typeface="Algerian" pitchFamily="82" charset="0"/>
              </a:rPr>
              <a:t>(</a:t>
            </a:r>
            <a:r>
              <a:rPr lang="en-US" sz="2800" b="1" dirty="0" smtClean="0">
                <a:solidFill>
                  <a:srgbClr val="FFC000"/>
                </a:solidFill>
                <a:latin typeface="Baskerville Old Face" pitchFamily="18" charset="0"/>
              </a:rPr>
              <a:t>for Medical &amp; Non -medical  students</a:t>
            </a:r>
          </a:p>
          <a:p>
            <a:pPr algn="ctr"/>
            <a:r>
              <a:rPr lang="en-US" sz="2800" b="1" smtClean="0">
                <a:solidFill>
                  <a:srgbClr val="FFC000"/>
                </a:solidFill>
                <a:latin typeface="Baskerville Old Face" pitchFamily="18" charset="0"/>
              </a:rPr>
              <a:t>By  Mr.  </a:t>
            </a:r>
            <a:r>
              <a:rPr lang="en-US" sz="2800" b="1" dirty="0" err="1" smtClean="0">
                <a:solidFill>
                  <a:srgbClr val="FFC000"/>
                </a:solidFill>
                <a:latin typeface="Baskerville Old Face" pitchFamily="18" charset="0"/>
              </a:rPr>
              <a:t>A</a:t>
            </a:r>
            <a:r>
              <a:rPr lang="en-US" sz="2800" b="1" dirty="0" err="1" smtClean="0">
                <a:solidFill>
                  <a:srgbClr val="FFC000"/>
                </a:solidFill>
                <a:latin typeface="Baskerville Old Face" pitchFamily="18" charset="0"/>
              </a:rPr>
              <a:t>shish</a:t>
            </a:r>
            <a:r>
              <a:rPr lang="en-US" sz="2800" b="1" dirty="0" smtClean="0">
                <a:solidFill>
                  <a:srgbClr val="FFC000"/>
                </a:solidFill>
                <a:latin typeface="Baskerville Old Face" pitchFamily="18" charset="0"/>
              </a:rPr>
              <a:t>  </a:t>
            </a:r>
            <a:r>
              <a:rPr lang="en-US" sz="2800" b="1" dirty="0" err="1" smtClean="0">
                <a:solidFill>
                  <a:srgbClr val="FFC000"/>
                </a:solidFill>
                <a:latin typeface="Baskerville Old Face" pitchFamily="18" charset="0"/>
              </a:rPr>
              <a:t>Jalotra</a:t>
            </a:r>
            <a:r>
              <a:rPr lang="en-US" sz="2800" b="1" dirty="0" smtClean="0">
                <a:solidFill>
                  <a:srgbClr val="FFC000"/>
                </a:solidFill>
                <a:latin typeface="Baskerville Old Face" pitchFamily="18" charset="0"/>
              </a:rPr>
              <a:t> , Senior  Research  Fellow ,Dept. Of Physics, University of  Jammu)</a:t>
            </a:r>
            <a:endParaRPr lang="en-US" sz="2800" b="1" dirty="0">
              <a:solidFill>
                <a:srgbClr val="FFC000"/>
              </a:solidFill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37964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backup 24 Jan 2022\DSC_769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2863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5286387"/>
            <a:ext cx="9144000" cy="1661993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FF00"/>
                </a:solidFill>
                <a:latin typeface="Algerian" pitchFamily="82" charset="0"/>
              </a:rPr>
              <a:t>CAREER  GUIDANCE  &amp; </a:t>
            </a:r>
            <a:r>
              <a:rPr lang="en-US" sz="2800" b="1" dirty="0" smtClean="0">
                <a:solidFill>
                  <a:srgbClr val="FFFF00"/>
                </a:solidFill>
                <a:latin typeface="Algerian" pitchFamily="82" charset="0"/>
              </a:rPr>
              <a:t>COUNSELING  PROGRAMME</a:t>
            </a:r>
          </a:p>
          <a:p>
            <a:pPr algn="ctr"/>
            <a:r>
              <a:rPr lang="en-US" sz="2800" b="1" dirty="0" smtClean="0">
                <a:solidFill>
                  <a:srgbClr val="FFFF00"/>
                </a:solidFill>
                <a:latin typeface="Algerian" pitchFamily="82" charset="0"/>
              </a:rPr>
              <a:t>( </a:t>
            </a:r>
            <a:r>
              <a:rPr lang="en-US" sz="2800" b="1" dirty="0" smtClean="0">
                <a:solidFill>
                  <a:srgbClr val="FFFF00"/>
                </a:solidFill>
                <a:latin typeface="Baskerville Old Face" pitchFamily="18" charset="0"/>
              </a:rPr>
              <a:t>For  humanities  Students  By  Mr. </a:t>
            </a:r>
            <a:r>
              <a:rPr lang="en-US" sz="2800" b="1" dirty="0" err="1" smtClean="0">
                <a:solidFill>
                  <a:srgbClr val="FFFF00"/>
                </a:solidFill>
                <a:latin typeface="Baskerville Old Face" pitchFamily="18" charset="0"/>
              </a:rPr>
              <a:t>Anirudh</a:t>
            </a:r>
            <a:r>
              <a:rPr lang="en-US" sz="2800" b="1" dirty="0" smtClean="0">
                <a:solidFill>
                  <a:srgbClr val="FFFF00"/>
                </a:solidFill>
                <a:latin typeface="Baskerville Old Face" pitchFamily="18" charset="0"/>
              </a:rPr>
              <a:t>  </a:t>
            </a:r>
            <a:r>
              <a:rPr lang="en-US" sz="2800" b="1" dirty="0" err="1" smtClean="0">
                <a:solidFill>
                  <a:srgbClr val="FFFF00"/>
                </a:solidFill>
                <a:latin typeface="Baskerville Old Face" pitchFamily="18" charset="0"/>
              </a:rPr>
              <a:t>Khajuria</a:t>
            </a:r>
            <a:r>
              <a:rPr lang="en-US" sz="2800" b="1" dirty="0" smtClean="0">
                <a:solidFill>
                  <a:srgbClr val="FFFF00"/>
                </a:solidFill>
                <a:latin typeface="Baskerville Old Face" pitchFamily="18" charset="0"/>
              </a:rPr>
              <a:t>, Chief Accounts Officer, PWD &amp; RNB Jammu)</a:t>
            </a:r>
            <a:endParaRPr lang="en-US" sz="2800" b="1" dirty="0" smtClean="0">
              <a:solidFill>
                <a:srgbClr val="FFFF00"/>
              </a:solidFill>
              <a:latin typeface="Baskerville Old Face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77540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backup 24 Jan 2022\DSC_77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5715016"/>
            <a:ext cx="9144000" cy="1231106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FF00"/>
                </a:solidFill>
                <a:latin typeface="Algerian" pitchFamily="82" charset="0"/>
              </a:rPr>
              <a:t>CAREEr</a:t>
            </a:r>
            <a:r>
              <a:rPr lang="en-US" sz="2800" b="1" dirty="0" smtClean="0">
                <a:solidFill>
                  <a:srgbClr val="FFFF00"/>
                </a:solidFill>
                <a:latin typeface="Algerian" pitchFamily="82" charset="0"/>
              </a:rPr>
              <a:t>  </a:t>
            </a:r>
            <a:r>
              <a:rPr lang="en-US" sz="2800" b="1" dirty="0" err="1" smtClean="0">
                <a:solidFill>
                  <a:srgbClr val="FFFF00"/>
                </a:solidFill>
                <a:latin typeface="Algerian" pitchFamily="82" charset="0"/>
              </a:rPr>
              <a:t>GUIDANCe</a:t>
            </a:r>
            <a:r>
              <a:rPr lang="en-US" sz="2800" b="1" dirty="0" smtClean="0">
                <a:solidFill>
                  <a:srgbClr val="FFFF00"/>
                </a:solidFill>
                <a:latin typeface="Algerian" pitchFamily="82" charset="0"/>
              </a:rPr>
              <a:t>  </a:t>
            </a:r>
            <a:r>
              <a:rPr lang="en-US" sz="2800" b="1" dirty="0" smtClean="0">
                <a:solidFill>
                  <a:srgbClr val="FFFF00"/>
                </a:solidFill>
                <a:latin typeface="Algerian" pitchFamily="82" charset="0"/>
              </a:rPr>
              <a:t>&amp; </a:t>
            </a:r>
            <a:r>
              <a:rPr lang="en-US" sz="2800" b="1" dirty="0" smtClean="0">
                <a:solidFill>
                  <a:srgbClr val="FFFF00"/>
                </a:solidFill>
                <a:latin typeface="Algerian" pitchFamily="82" charset="0"/>
              </a:rPr>
              <a:t>COUNSELING  PROGRAMME</a:t>
            </a:r>
          </a:p>
          <a:p>
            <a:pPr algn="ctr"/>
            <a:r>
              <a:rPr lang="en-US" sz="2800" b="1" dirty="0" smtClean="0">
                <a:solidFill>
                  <a:srgbClr val="FFFF00"/>
                </a:solidFill>
                <a:latin typeface="Baskerville Old Face" pitchFamily="18" charset="0"/>
              </a:rPr>
              <a:t>(For XI &amp; XII Commerce  Students By Mr. </a:t>
            </a:r>
            <a:r>
              <a:rPr lang="en-US" sz="2800" b="1" dirty="0" err="1" smtClean="0">
                <a:solidFill>
                  <a:srgbClr val="FFFF00"/>
                </a:solidFill>
                <a:latin typeface="Baskerville Old Face" pitchFamily="18" charset="0"/>
              </a:rPr>
              <a:t>Vineet</a:t>
            </a:r>
            <a:r>
              <a:rPr lang="en-US" sz="2800" b="1" dirty="0" smtClean="0">
                <a:solidFill>
                  <a:srgbClr val="FFFF00"/>
                </a:solidFill>
                <a:latin typeface="Baskerville Old Face" pitchFamily="18" charset="0"/>
              </a:rPr>
              <a:t>  </a:t>
            </a:r>
            <a:r>
              <a:rPr lang="en-US" sz="2800" b="1" dirty="0" err="1" smtClean="0">
                <a:solidFill>
                  <a:srgbClr val="FFFF00"/>
                </a:solidFill>
                <a:latin typeface="Baskerville Old Face" pitchFamily="18" charset="0"/>
              </a:rPr>
              <a:t>Kohli</a:t>
            </a:r>
            <a:r>
              <a:rPr lang="en-US" sz="2800" b="1" dirty="0" smtClean="0">
                <a:solidFill>
                  <a:srgbClr val="FFFF00"/>
                </a:solidFill>
                <a:latin typeface="Baskerville Old Face" pitchFamily="18" charset="0"/>
              </a:rPr>
              <a:t>, CA)</a:t>
            </a:r>
            <a:endParaRPr lang="en-US" sz="2800" b="1" dirty="0" smtClean="0">
              <a:solidFill>
                <a:srgbClr val="FFFF00"/>
              </a:solidFill>
              <a:latin typeface="Baskerville Old Face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6030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backup 24 Jan 2022\DSC_77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4292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5429264"/>
            <a:ext cx="9144000" cy="1428736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FF00"/>
                </a:solidFill>
                <a:latin typeface="Algerian" pitchFamily="82" charset="0"/>
              </a:rPr>
              <a:t>CAREER  GUIDANCE  &amp; COUNSELING </a:t>
            </a:r>
            <a:r>
              <a:rPr lang="en-US" sz="2800" b="1" dirty="0" smtClean="0">
                <a:solidFill>
                  <a:srgbClr val="FFFF00"/>
                </a:solidFill>
                <a:latin typeface="Algerian" pitchFamily="82" charset="0"/>
              </a:rPr>
              <a:t> PROGRAMME</a:t>
            </a:r>
          </a:p>
          <a:p>
            <a:pPr algn="ctr"/>
            <a:r>
              <a:rPr lang="en-US" sz="2800" b="1" dirty="0" smtClean="0">
                <a:solidFill>
                  <a:srgbClr val="FFFF00"/>
                </a:solidFill>
                <a:latin typeface="Baskerville Old Face" pitchFamily="18" charset="0"/>
              </a:rPr>
              <a:t>(</a:t>
            </a:r>
            <a:r>
              <a:rPr lang="en-US" sz="2800" b="1" dirty="0" smtClean="0">
                <a:solidFill>
                  <a:srgbClr val="FFFF00"/>
                </a:solidFill>
                <a:latin typeface="Baskerville Old Face" pitchFamily="18" charset="0"/>
              </a:rPr>
              <a:t> For Medical, Non-Medical &amp; Humanities Students By  Mr. Sunil  </a:t>
            </a:r>
            <a:r>
              <a:rPr lang="en-US" sz="2800" b="1" dirty="0" err="1" smtClean="0">
                <a:solidFill>
                  <a:srgbClr val="FFFF00"/>
                </a:solidFill>
                <a:latin typeface="Baskerville Old Face" pitchFamily="18" charset="0"/>
              </a:rPr>
              <a:t>Khajuria</a:t>
            </a:r>
            <a:r>
              <a:rPr lang="en-US" sz="2800" b="1" dirty="0" smtClean="0">
                <a:solidFill>
                  <a:srgbClr val="FFFF00"/>
                </a:solidFill>
                <a:latin typeface="Baskerville Old Face" pitchFamily="18" charset="0"/>
              </a:rPr>
              <a:t>, Advocate,  Jammu High Court )</a:t>
            </a:r>
            <a:endParaRPr lang="en-US" sz="2800" b="1" dirty="0" smtClean="0">
              <a:solidFill>
                <a:srgbClr val="FFFF00"/>
              </a:solidFill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6030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backup 24 Jan 2022\DSC_77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5007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3286124"/>
            <a:ext cx="571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5500702"/>
            <a:ext cx="9144000" cy="1384995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FF00"/>
                </a:solidFill>
                <a:latin typeface="Algerian" pitchFamily="82" charset="0"/>
              </a:rPr>
              <a:t>CAREER  GUIDANCE  &amp; COUNSELING  PROGRAMME</a:t>
            </a:r>
          </a:p>
          <a:p>
            <a:pPr algn="ctr"/>
            <a:r>
              <a:rPr lang="en-US" sz="2800" b="1" dirty="0" smtClean="0">
                <a:solidFill>
                  <a:srgbClr val="FFFF00"/>
                </a:solidFill>
                <a:latin typeface="Baskerville Old Face" pitchFamily="18" charset="0"/>
              </a:rPr>
              <a:t>( For Medical, Non-Medical &amp; Humanities Students By  Mr. Sunil  </a:t>
            </a:r>
            <a:r>
              <a:rPr lang="en-US" sz="2800" b="1" dirty="0" err="1" smtClean="0">
                <a:solidFill>
                  <a:srgbClr val="FFFF00"/>
                </a:solidFill>
                <a:latin typeface="Baskerville Old Face" pitchFamily="18" charset="0"/>
              </a:rPr>
              <a:t>Khajuria</a:t>
            </a:r>
            <a:r>
              <a:rPr lang="en-US" sz="2800" b="1" dirty="0" smtClean="0">
                <a:solidFill>
                  <a:srgbClr val="FFFF00"/>
                </a:solidFill>
                <a:latin typeface="Baskerville Old Face" pitchFamily="18" charset="0"/>
              </a:rPr>
              <a:t>, Advocate,  Jammu High Court </a:t>
            </a:r>
            <a:r>
              <a:rPr lang="en-US" sz="2800" b="1" dirty="0" smtClean="0">
                <a:solidFill>
                  <a:srgbClr val="FFFF00"/>
                </a:solidFill>
                <a:latin typeface="Baskerville Old Face" pitchFamily="18" charset="0"/>
              </a:rPr>
              <a:t>)</a:t>
            </a:r>
            <a:endParaRPr lang="en-US" sz="2800" b="1" dirty="0" smtClean="0">
              <a:solidFill>
                <a:srgbClr val="FFFF00"/>
              </a:solidFill>
              <a:latin typeface="Algerian" pitchFamily="8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6030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126</Words>
  <Application>Microsoft Office PowerPoint</Application>
  <PresentationFormat>On-screen Show (4:3)</PresentationFormat>
  <Paragraphs>11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Slide 2</vt:lpstr>
      <vt:lpstr>Slide 3</vt:lpstr>
      <vt:lpstr>Slide 4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STUDENT</dc:creator>
  <cp:lastModifiedBy>Best Buy</cp:lastModifiedBy>
  <cp:revision>9</cp:revision>
  <dcterms:created xsi:type="dcterms:W3CDTF">2022-12-31T14:19:16Z</dcterms:created>
  <dcterms:modified xsi:type="dcterms:W3CDTF">2023-02-01T16:08:53Z</dcterms:modified>
</cp:coreProperties>
</file>